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80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89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81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17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04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745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49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315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232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057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079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09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70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072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705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01787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454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15756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77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859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31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86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85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75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10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78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56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10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909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3DD7-4177-4C81-A55D-2FA3B3870D0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DF2FE6-4D1C-4BE5-AF2A-21B79CE6E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9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Rostov\Desktop\&#1053;&#1054;&#1056;&#1052;&#1067;%20&#1055;&#1056;&#1045;&#1044;&#1045;&#1051;&#1068;&#1053;&#1054;%20&#1044;&#1054;&#1055;&#1059;&#1057;&#1058;&#1048;&#1052;&#1067;&#1061;%20&#1053;&#1040;&#1043;&#1056;&#1059;&#1047;&#1054;&#1050;.docx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6557" y="382137"/>
            <a:ext cx="9258300" cy="39987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регулирования труда работников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восемнадцати лет»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6900" y="4130162"/>
            <a:ext cx="10058400" cy="1143000"/>
          </a:xfrm>
        </p:spPr>
        <p:txBody>
          <a:bodyPr>
            <a:noAutofit/>
          </a:bodyPr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6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312" y="774700"/>
            <a:ext cx="8915400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привлечение несовершеннолетних работников к сверхурочным работам означает запрет на выполнение работ сверх установленной для них сокращенной продолжительности рабочего времени. При этом, если коллективный договор организации предусматривает еще более короткую, по сравнению с установленной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РФ,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рабочего времени для работников моложе 18 лет, то сверхурочной для них будет считаться любая работа, выполняемая сверх установленной коллективным договором продолжительности рабочего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3665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312" y="29210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Запрет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привлечение несовершеннолетних работников к работе в выходные дни следует рассматривать, принимая во внимание, что выходные дни на предприятии по условиям производства могут не совпадать с общепринятыми выходными днями.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этим данный запрет распространяется на дни отдыха, представляемые работникам в соответствии с графиком сменности.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9902" y="4116310"/>
            <a:ext cx="3522331" cy="236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357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79610"/>
            <a:ext cx="8911687" cy="15536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работникам в возрасте до восемнадцати лет при расторжении трудового договора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08099"/>
            <a:ext cx="8915400" cy="4587733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ст.269 ТК РФ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работников сохраняется общий порядок расторжения трудового договора по их собственному желанию либо по инициативе администрации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работников моложе 18 лет расторжение трудового договора допускается только с согласия соответствующей государственной инспекции труда и комиссии по делам несовершеннолетних и защите их прав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хотя бы один из указанных органов не дал согласия на увольнение несовершеннолетнего работника, то расторжение трудового договора по инициативе работодателя будет считаться незаконным.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15635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8412" y="317500"/>
            <a:ext cx="8611809" cy="481405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в возрасте до 18 лет с нарушением установленного порядка увольнения и без согласия соответствующей государственной инспекции труда, а также комиссии по делам несовершеннолетних и защите их прав является незаконным и влечет восстановление подростка на работе органом,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рассматривавшим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трудовой спор, и оплату времени его вынужденного прогула.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0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288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выработки для работников в возрасте до восемнадцати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49400"/>
            <a:ext cx="8915400" cy="377762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ст.270 ТК РФ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сокращение норм выработки для работников моложе 18 лет, пропорционально установленной для них сокращенной продолжительности рабочего времени и исходя из норм выработки взрослого работника. Это означает, что интенсивность труда несовершеннолетнего приравнивается к интенсивности труда взрослого работника, но в связи с тем, что работники моложе 18 лет имеют сокращенную продолжительность рабочей смены, его дневная норма выработки подлежит снижению пропорционально сокращению рабочего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xmlns="" val="40312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работникам в возрасте до восемнадцати лет при сокращенной продолжительности ежедневной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5499" y="1566811"/>
            <a:ext cx="8915400" cy="377762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ст.271 ТК РФ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работников гарантируемой является та часть заработной платы, которая при повременной оплате труда выплачивается пропорционально отработанному времени, а при сдельной -- в зависимости от выработки.</a:t>
            </a:r>
          </a:p>
          <a:p>
            <a:pPr marL="0" indent="45720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ТК РФ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доплатах сверх указанных уровней носит не обязательный, а рекомендательный характер: работодатель может устанавливать их за счет собственных средств.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0" y="4325155"/>
            <a:ext cx="3079750" cy="2276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95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приёме на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63700"/>
            <a:ext cx="8915400" cy="377762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ст.70 ТК РФ испытание при приёме на работу не устанавливается для лиц, не достигших 18 лет.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6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материальная ответственность работника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ст.242 ТК РФ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восемнадцати лет несут полную материальную ответственность лишь за умышленное причинение ущерба, за ущерб, причиненный в состоянии алкогольного, наркотического или иного токсического опьянения, а также за ущерб, причиненный в результате совершения преступления или административного проступка.</a:t>
            </a:r>
          </a:p>
        </p:txBody>
      </p:sp>
    </p:spTree>
    <p:extLst>
      <p:ext uri="{BB962C8B-B14F-4D97-AF65-F5344CB8AC3E}">
        <p14:creationId xmlns:p14="http://schemas.microsoft.com/office/powerpoint/2010/main" xmlns="" val="906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574800"/>
            <a:ext cx="8915400" cy="3777622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это особая социальная группа. Ограничения применения труда данной категории работников направлены в первую очередь на предупреждение отрицательного влияния производственных факторов на развитие, состояние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моральное и психическое состояние несовершеннолетнего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законодательство в отношении несовершеннолетних работников устанавливает определенный уровень гарантий и льгот. </a:t>
            </a:r>
          </a:p>
        </p:txBody>
      </p:sp>
    </p:spTree>
    <p:extLst>
      <p:ext uri="{BB962C8B-B14F-4D97-AF65-F5344CB8AC3E}">
        <p14:creationId xmlns:p14="http://schemas.microsoft.com/office/powerpoint/2010/main" xmlns="" val="997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Российской Федерации;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25.02.2000 N 163 (ред. от 20.06.2011) "Об утверждении перечня тяжелых работ и работ с вредными или опасными условиями труда, при выполнении которых запрещается применение труда лиц моложе восемнадцати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лет«;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Минтруда РФ от 07.04.1999 N 7 "Об утверждении Норм предельно допустимых нагрузок для лиц моложе восемнадцати лет при подъеме и перемещении тяжестей вручную" (Зарегистрировано в Минюсте РФ 01.07.1999 N 1817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73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4911" y="101599"/>
            <a:ext cx="8579775" cy="5575869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России активно заявляют о своих правах на те сферы деятельности, где традиционно заняты только взрослые. Не секрет, что многие дети начинают трудиться, еще будучи школьниками.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проанализировать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труда работников в возрасте до восемнадцати лет.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630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224" y="2275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5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на которых запрещается применение труда лиц в возрасте до восемнадцати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3680" y="2133600"/>
            <a:ext cx="9510176" cy="47244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 265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запрещается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труда лиц в возрасте до восемнадцати лет на работах с вредными и (или) опасными условиями труда, на подземных работах, а также на работах, выполнение которых может причинить вред их здоровью и нравственному развитию (игорный бизнес, работа в ночных кабаре и клубах, производство, перевозка и торговля спиртными напитками, табачными изделиями, наркотическими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иными токсическими препаратами, материалами эротического содержания).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30200"/>
            <a:ext cx="8915400" cy="558102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ст. 265 ТК РФ запрещаются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переноска и передвижение работниками в возрасте до восемнадцати лет тяжестей, превышающих установленные для них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нормы.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Они утверждены Постановлением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07.04.99 № 7. Указанные нормы учитывают характер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 показатели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 труда.</a:t>
            </a:r>
          </a:p>
        </p:txBody>
      </p:sp>
    </p:spTree>
    <p:extLst>
      <p:ext uri="{BB962C8B-B14F-4D97-AF65-F5344CB8AC3E}">
        <p14:creationId xmlns:p14="http://schemas.microsoft.com/office/powerpoint/2010/main" xmlns="" val="40120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1612" y="812800"/>
            <a:ext cx="8915400" cy="377762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 на которых запрещается применение труда работников в возрасте до восемнадцати лет,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утверждается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Правительством Российской Федерации с учетом мнения Российской трехсторонней комиссии по регулированию социально-трудовых отношений.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510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113" y="15813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осмотры (обследования) лиц в возрасте до восемнадцати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3012" y="1439023"/>
            <a:ext cx="8915400" cy="3777622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266 ТК РФ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лица,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достигшие возраста восемнадцати лет, подлежат обязательному предварительному медицинскому осмотру (обследованию) при заключении трудового договора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они принимаются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только после предварительного обязательного медицинского осмотра и в дальнейшем, до достижения возраста восемнадцати лет, ежегодно подлежат обязательному медицинскому осмотру.</a:t>
            </a:r>
          </a:p>
        </p:txBody>
      </p:sp>
    </p:spTree>
    <p:extLst>
      <p:ext uri="{BB962C8B-B14F-4D97-AF65-F5344CB8AC3E}">
        <p14:creationId xmlns:p14="http://schemas.microsoft.com/office/powerpoint/2010/main" xmlns="" val="7321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325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5325" y="939799"/>
            <a:ext cx="8915400" cy="4628487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ТК РФ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ежегодного оплачиваемого отпуска для несовершеннолетних работников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календарный день. Коллективным договором, а также трудовым договором может быть предусмотрено предоставление данной категории работников более длительного отпуска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ст.122 ТК РФ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18 лет по их заявлению оплачиваемый отпуск должен быть предоставлен до истечения шести месяцев непрерывной работы в данной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6565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3512" y="1610436"/>
            <a:ext cx="8915400" cy="303078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ст.125 ТК РФ 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отзыв из отпуска работников моложе 18 лет.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в соответствии со ст.126 ТК РФ не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применительно к данной категории работников замена отпуска денежной компенсацией.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4889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5900"/>
            <a:ext cx="8911687" cy="16891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Запрещение направления в служебные командировки, привлечения к сверхурочной работе, работе в ночное время, в выходные и нерабочие праздничные дни работников в возрасте до восемнадцати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24478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ст.268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РФ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запрещения привлечения работников моложе 18 лет к ночным и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сверхурочным работам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к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работам в выходные дни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Трудовой кодекс запрещает направление данной категории работников в командировки и привлечение их к работе в нерабочие праздничные дни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запрещается привлекать работников в возрасте до 18 лет к выполнению ночных работ, т.е. с 22 часов до 6 часов утра.</a:t>
            </a:r>
          </a:p>
        </p:txBody>
      </p:sp>
    </p:spTree>
    <p:extLst>
      <p:ext uri="{BB962C8B-B14F-4D97-AF65-F5344CB8AC3E}">
        <p14:creationId xmlns:p14="http://schemas.microsoft.com/office/powerpoint/2010/main" xmlns="" val="6187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FFFFFF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292</TotalTime>
  <Words>1095</Words>
  <Application>Microsoft Office PowerPoint</Application>
  <PresentationFormat>Произвольный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HDOfficeLightV0</vt:lpstr>
      <vt:lpstr>Легкий дым</vt:lpstr>
      <vt:lpstr> «Особенности регулирования труда работников  в возрасте  до восемнадцати лет»</vt:lpstr>
      <vt:lpstr>Слайд 2</vt:lpstr>
      <vt:lpstr> Работы, на которых запрещается применение труда лиц в возрасте до восемнадцати лет:</vt:lpstr>
      <vt:lpstr>Слайд 4</vt:lpstr>
      <vt:lpstr>Слайд 5</vt:lpstr>
      <vt:lpstr>Медицинские осмотры (обследования) лиц в возрасте до восемнадцати лет</vt:lpstr>
      <vt:lpstr> Отпуск</vt:lpstr>
      <vt:lpstr>Слайд 8</vt:lpstr>
      <vt:lpstr>Запрещение направления в служебные командировки, привлечения к сверхурочной работе, работе в ночное время, в выходные и нерабочие праздничные дни работников в возрасте до восемнадцати лет</vt:lpstr>
      <vt:lpstr>Слайд 10</vt:lpstr>
      <vt:lpstr>Слайд 11</vt:lpstr>
      <vt:lpstr> Дополнительные гарантии работникам в возрасте до восемнадцати лет при расторжении трудового договора</vt:lpstr>
      <vt:lpstr>Слайд 13</vt:lpstr>
      <vt:lpstr>Нормы выработки для работников в возрасте до восемнадцати лет</vt:lpstr>
      <vt:lpstr>Оплата труда работникам в возрасте до восемнадцати лет при сокращенной продолжительности ежедневной работы</vt:lpstr>
      <vt:lpstr>Испытание  при приёме на работу   </vt:lpstr>
      <vt:lpstr>Полная материальная ответственность работника</vt:lpstr>
      <vt:lpstr>Заключение</vt:lpstr>
      <vt:lpstr>Список использованных источников  и литературы: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C.И. Султанов</dc:creator>
  <cp:lastModifiedBy>User</cp:lastModifiedBy>
  <cp:revision>30</cp:revision>
  <dcterms:created xsi:type="dcterms:W3CDTF">2016-11-22T16:14:54Z</dcterms:created>
  <dcterms:modified xsi:type="dcterms:W3CDTF">2017-09-15T09:32:05Z</dcterms:modified>
</cp:coreProperties>
</file>